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7" r:id="rId75"/>
    <p:sldId id="328" r:id="rId76"/>
    <p:sldId id="329" r:id="rId77"/>
  </p:sldIdLst>
  <p:sldSz cx="9144000" cy="6858000" type="screen4x3"/>
  <p:notesSz cx="6858000" cy="9144000"/>
  <p:custDataLst>
    <p:tags r:id="rId81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1" Type="http://schemas.openxmlformats.org/officeDocument/2006/relationships/tags" Target="tags/tag1.xml"/><Relationship Id="rId80" Type="http://schemas.openxmlformats.org/officeDocument/2006/relationships/tableStyles" Target="tableStyles.xml"/><Relationship Id="rId8" Type="http://schemas.openxmlformats.org/officeDocument/2006/relationships/slide" Target="slides/slide4.xml"/><Relationship Id="rId79" Type="http://schemas.openxmlformats.org/officeDocument/2006/relationships/viewProps" Target="viewProps.xml"/><Relationship Id="rId78" Type="http://schemas.openxmlformats.org/officeDocument/2006/relationships/presProps" Target="presProps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image" Target="../media/image60.png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85.png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png"/><Relationship Id="rId8" Type="http://schemas.openxmlformats.org/officeDocument/2006/relationships/image" Target="../media/image113.png"/><Relationship Id="rId7" Type="http://schemas.openxmlformats.org/officeDocument/2006/relationships/image" Target="../media/image112.png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115.png"/><Relationship Id="rId1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9.png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8.png"/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34.png"/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38.png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42.png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55.png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2" Type="http://schemas.openxmlformats.org/officeDocument/2006/relationships/slideLayout" Target="../slideLayouts/slideLayout12.xml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image" Target="../media/image1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image" Target="../media/image161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image" Target="../media/image170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image" Target="../media/image17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7" Type="http://schemas.openxmlformats.org/officeDocument/2006/relationships/image" Target="../media/image182.png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image" Target="../media/image176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image" Target="../media/image186.png"/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image" Target="../media/image183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image" Target="../media/image190.png"/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image" Target="../media/image18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192.png"/><Relationship Id="rId1" Type="http://schemas.openxmlformats.org/officeDocument/2006/relationships/image" Target="../media/image191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image" Target="../media/image19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7" Type="http://schemas.openxmlformats.org/officeDocument/2006/relationships/image" Target="../media/image202.png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image" Target="../media/image196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image" Target="../media/image206.png"/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image" Target="../media/image203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image" Target="../media/image210.png"/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image" Target="../media/image207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image" Target="../media/image214.png"/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image" Target="../media/image21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image" Target="../media/image215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image" Target="../media/image221.png"/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image" Target="../media/image218.png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image" Target="../media/image22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image" Target="../media/image22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7" Type="http://schemas.openxmlformats.org/officeDocument/2006/relationships/image" Target="../media/image238.png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image" Target="../media/image232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244.png"/><Relationship Id="rId1" Type="http://schemas.openxmlformats.org/officeDocument/2006/relationships/image" Target="../media/image243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image" Target="../media/image248.png"/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image" Target="../media/image249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image" Target="../media/image252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image" Target="../media/image255.pn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3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image" Target="../media/image258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image" Target="../media/image2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7" Type="http://schemas.openxmlformats.org/officeDocument/2006/relationships/image" Target="../media/image272.png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image" Target="../media/image26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274.png"/><Relationship Id="rId1" Type="http://schemas.openxmlformats.org/officeDocument/2006/relationships/image" Target="../media/image273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image" Target="../media/image282.png"/><Relationship Id="rId7" Type="http://schemas.openxmlformats.org/officeDocument/2006/relationships/image" Target="../media/image281.png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image" Target="../media/image275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image" Target="../media/image28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12825" y="2829560"/>
            <a:ext cx="711835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 fontAlgn="base"/>
            <a:r>
              <a:rPr lang="zh-CN" altLang="en-US" sz="7200" b="1" strike="noStrike" noProof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第六章  线性空间</a:t>
            </a:r>
            <a:endParaRPr lang="zh-CN" altLang="en-US" sz="7200" b="1" strike="noStrike" noProof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5063" y="98425"/>
            <a:ext cx="4333875" cy="1590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3" y="1844675"/>
            <a:ext cx="4332287" cy="636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63" y="2481263"/>
            <a:ext cx="4332287" cy="946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6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063" y="3536950"/>
            <a:ext cx="4360862" cy="18145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7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063" y="5510213"/>
            <a:ext cx="4265612" cy="622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8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5063" y="6153150"/>
            <a:ext cx="3836987" cy="704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650" y="212725"/>
            <a:ext cx="4776788" cy="2592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3197225"/>
            <a:ext cx="4776788" cy="11763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5041900"/>
            <a:ext cx="4838700" cy="1123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2188" y="0"/>
            <a:ext cx="4084637" cy="22748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362200"/>
            <a:ext cx="3975100" cy="27924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5670550"/>
            <a:ext cx="3616325" cy="1092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4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5241925"/>
            <a:ext cx="2546350" cy="428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5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963" y="2362200"/>
            <a:ext cx="4495800" cy="1971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6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2150" y="4489450"/>
            <a:ext cx="4519613" cy="21224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5775" y="0"/>
            <a:ext cx="5632450" cy="3005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363" y="3049588"/>
            <a:ext cx="5075237" cy="758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7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363" y="3916363"/>
            <a:ext cx="5203825" cy="2819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0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9625" y="0"/>
            <a:ext cx="4984750" cy="2822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0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625" y="2908300"/>
            <a:ext cx="3405188" cy="328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13" y="2908300"/>
            <a:ext cx="1135062" cy="312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2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625" y="3292475"/>
            <a:ext cx="2536825" cy="273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3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625" y="3659188"/>
            <a:ext cx="5105400" cy="876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4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625" y="4535488"/>
            <a:ext cx="3405188" cy="7223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5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9625" y="5257800"/>
            <a:ext cx="4984750" cy="1119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6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9625" y="6523038"/>
            <a:ext cx="1882775" cy="3349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7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2400" y="6523038"/>
            <a:ext cx="1614488" cy="3349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0" y="85725"/>
            <a:ext cx="4419600" cy="30019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175000"/>
            <a:ext cx="4473575" cy="1517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4692650"/>
            <a:ext cx="4473575" cy="6365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12825" y="2829560"/>
            <a:ext cx="711835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 fontAlgn="base"/>
            <a:r>
              <a:rPr lang="zh-CN" altLang="en-US" sz="7200" b="1" strike="noStrike" noProof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第七章  线性变换</a:t>
            </a:r>
            <a:endParaRPr lang="zh-CN" altLang="en-US" sz="7200" b="1" strike="noStrike" noProof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750" y="115888"/>
            <a:ext cx="5016500" cy="20050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2120900"/>
            <a:ext cx="3733800" cy="1277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3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50" y="3502025"/>
            <a:ext cx="4402138" cy="352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4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888" y="3549650"/>
            <a:ext cx="447675" cy="257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5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750" y="3948113"/>
            <a:ext cx="4849813" cy="7096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05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1400" y="0"/>
            <a:ext cx="4521200" cy="1196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6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75" y="1196975"/>
            <a:ext cx="3576638" cy="3349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7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175" y="1531938"/>
            <a:ext cx="4267200" cy="12334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8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2857500"/>
            <a:ext cx="4664075" cy="12874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9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6175" y="4144963"/>
            <a:ext cx="3233738" cy="3222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0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400" y="4467225"/>
            <a:ext cx="4418013" cy="1838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2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5438" y="0"/>
            <a:ext cx="3413125" cy="2674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0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975" y="2782888"/>
            <a:ext cx="4464050" cy="973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38" y="3892550"/>
            <a:ext cx="3717925" cy="19954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7775" y="354013"/>
            <a:ext cx="4208463" cy="2254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3128963"/>
            <a:ext cx="5842000" cy="2847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5988" y="0"/>
            <a:ext cx="4772025" cy="1495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8" y="1495425"/>
            <a:ext cx="4770437" cy="725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988" y="2220913"/>
            <a:ext cx="3902075" cy="1219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6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075" y="2716213"/>
            <a:ext cx="1954213" cy="442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7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5988" y="3440113"/>
            <a:ext cx="4467225" cy="7159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8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988" y="4156075"/>
            <a:ext cx="4772025" cy="790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9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0288" y="4946650"/>
            <a:ext cx="4238625" cy="835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1375" y="127000"/>
            <a:ext cx="4921250" cy="1612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7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375" y="1739900"/>
            <a:ext cx="4956175" cy="40211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1700" y="403225"/>
            <a:ext cx="4800600" cy="2387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2913063"/>
            <a:ext cx="4441825" cy="34591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62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9338" y="0"/>
            <a:ext cx="4403725" cy="27828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2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8" y="2782888"/>
            <a:ext cx="4403725" cy="596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27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38" y="3611563"/>
            <a:ext cx="4429125" cy="28908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4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7388" y="125413"/>
            <a:ext cx="5229225" cy="26717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0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8" y="2897188"/>
            <a:ext cx="5229225" cy="1685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5" y="4665663"/>
            <a:ext cx="2224088" cy="3349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2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625" y="5000625"/>
            <a:ext cx="4076700" cy="312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3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550" y="5313363"/>
            <a:ext cx="4945063" cy="304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4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6625" y="5618163"/>
            <a:ext cx="4495800" cy="8080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5200" y="1063625"/>
            <a:ext cx="4673600" cy="6683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731963"/>
            <a:ext cx="4686300" cy="2073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638" y="4773613"/>
            <a:ext cx="4856162" cy="11541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285750"/>
            <a:ext cx="5181600" cy="2465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69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051175"/>
            <a:ext cx="5181600" cy="2978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2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550" y="122238"/>
            <a:ext cx="6088063" cy="31162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238500"/>
            <a:ext cx="5992813" cy="34432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3650" y="0"/>
            <a:ext cx="4076700" cy="1301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4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301750"/>
            <a:ext cx="3213100" cy="1685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47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5321300"/>
            <a:ext cx="3733800" cy="1536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48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" y="3068638"/>
            <a:ext cx="3408363" cy="1355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49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4424363"/>
            <a:ext cx="2403475" cy="8747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0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75" y="4581525"/>
            <a:ext cx="225425" cy="265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1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4863" y="1390650"/>
            <a:ext cx="2830512" cy="714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2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8375" y="2457450"/>
            <a:ext cx="238125" cy="258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3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3500" y="2230438"/>
            <a:ext cx="1936750" cy="7127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4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8375" y="3019425"/>
            <a:ext cx="3490913" cy="1323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76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0088" y="98425"/>
            <a:ext cx="5205412" cy="3556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0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38" y="3762375"/>
            <a:ext cx="5224462" cy="1762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" y="5524500"/>
            <a:ext cx="4373563" cy="388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2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475" y="5913438"/>
            <a:ext cx="4319588" cy="355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0225" y="0"/>
            <a:ext cx="5545138" cy="34782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3478213"/>
            <a:ext cx="5586413" cy="2190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25" y="5668963"/>
            <a:ext cx="4562475" cy="338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225" y="6007100"/>
            <a:ext cx="5164138" cy="777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79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4900" y="0"/>
            <a:ext cx="4394200" cy="2362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362200"/>
            <a:ext cx="4419600" cy="790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988" y="3235325"/>
            <a:ext cx="4910137" cy="12049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6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988" y="4535488"/>
            <a:ext cx="4910137" cy="7127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7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5988" y="5248275"/>
            <a:ext cx="5056187" cy="1609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81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6463" y="112713"/>
            <a:ext cx="4791075" cy="1144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1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3" y="1371600"/>
            <a:ext cx="4791075" cy="1584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19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63" y="3071813"/>
            <a:ext cx="4792662" cy="1514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20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875" y="4818063"/>
            <a:ext cx="4792663" cy="16811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9625" y="0"/>
            <a:ext cx="4984750" cy="11604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1160463"/>
            <a:ext cx="5422900" cy="39798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686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5975" y="0"/>
            <a:ext cx="4972050" cy="2916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2916238"/>
            <a:ext cx="4678363" cy="3540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7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5" y="3270250"/>
            <a:ext cx="4625975" cy="7794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8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738" y="4171950"/>
            <a:ext cx="4922837" cy="2593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88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8525" y="406400"/>
            <a:ext cx="4806950" cy="1674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0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393950"/>
            <a:ext cx="5146675" cy="1352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13" y="4089400"/>
            <a:ext cx="5405437" cy="693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2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025" y="5184775"/>
            <a:ext cx="5378450" cy="8207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0" y="261938"/>
            <a:ext cx="5207000" cy="21224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5" y="2682875"/>
            <a:ext cx="5208588" cy="1235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225" y="3917950"/>
            <a:ext cx="5075238" cy="762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6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875" y="5086350"/>
            <a:ext cx="5153025" cy="1222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993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0925" y="0"/>
            <a:ext cx="4710113" cy="2563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3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925" y="2563813"/>
            <a:ext cx="4697413" cy="2103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39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925" y="4797425"/>
            <a:ext cx="4502150" cy="1917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1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950" y="101600"/>
            <a:ext cx="3873500" cy="1627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2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1863725"/>
            <a:ext cx="3822700" cy="2625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3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288" y="4625975"/>
            <a:ext cx="4059237" cy="2130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198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5825" y="273050"/>
            <a:ext cx="4864100" cy="3349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6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5" y="3825875"/>
            <a:ext cx="4749800" cy="636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7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13" y="4462463"/>
            <a:ext cx="4938712" cy="23383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00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3475" y="0"/>
            <a:ext cx="4338638" cy="2882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0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838" y="2882900"/>
            <a:ext cx="3465512" cy="2749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1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75" y="5632450"/>
            <a:ext cx="4065588" cy="309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2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475" y="5942013"/>
            <a:ext cx="4587875" cy="714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7725" y="157163"/>
            <a:ext cx="4525963" cy="3571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0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725" y="514350"/>
            <a:ext cx="3627438" cy="33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338" y="955675"/>
            <a:ext cx="4941887" cy="15605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2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338" y="2516188"/>
            <a:ext cx="5260975" cy="7318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3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400" y="3355975"/>
            <a:ext cx="1905000" cy="711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4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400" y="4149725"/>
            <a:ext cx="2125663" cy="720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5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5075" y="4870450"/>
            <a:ext cx="3070225" cy="41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6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5075" y="5289550"/>
            <a:ext cx="2484438" cy="358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7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5075" y="5648325"/>
            <a:ext cx="2484438" cy="311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8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5075" y="5959475"/>
            <a:ext cx="3810000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9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5075" y="6283325"/>
            <a:ext cx="4573588" cy="346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4875" y="574675"/>
            <a:ext cx="5127625" cy="1120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875" y="1995488"/>
            <a:ext cx="4794250" cy="15605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588" y="3994150"/>
            <a:ext cx="5076825" cy="2606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505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0588" y="5329238"/>
            <a:ext cx="4991100" cy="752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58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288" y="400050"/>
            <a:ext cx="3976687" cy="37163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524317" y="2829560"/>
            <a:ext cx="609536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 fontAlgn="base"/>
            <a:r>
              <a:rPr lang="zh-CN" altLang="en-US" sz="7200" b="1" strike="noStrike" noProof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第八章  λ</a:t>
            </a:r>
            <a:r>
              <a:rPr lang="en-US" altLang="zh-CN" sz="7200" b="1" strike="noStrike" noProof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</a:t>
            </a:r>
            <a:r>
              <a:rPr lang="zh-CN" altLang="en-US" sz="7200" b="1" strike="noStrike" noProof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矩阵</a:t>
            </a:r>
            <a:endParaRPr lang="zh-CN" altLang="en-US" sz="7200" b="1" strike="noStrike" noProof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10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7275" y="95250"/>
            <a:ext cx="4489450" cy="333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0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275" y="428625"/>
            <a:ext cx="2946400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07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275" y="720725"/>
            <a:ext cx="4530725" cy="1377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08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275" y="2190750"/>
            <a:ext cx="4516438" cy="1863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09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275" y="4054475"/>
            <a:ext cx="4489450" cy="646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10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7275" y="4797425"/>
            <a:ext cx="4356100" cy="2060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12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9700" y="190500"/>
            <a:ext cx="3784600" cy="1901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0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275" y="2297113"/>
            <a:ext cx="3775075" cy="17764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4373563"/>
            <a:ext cx="3933825" cy="2016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915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3725" y="107950"/>
            <a:ext cx="5416550" cy="765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725" y="873125"/>
            <a:ext cx="5534025" cy="41259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4999038"/>
            <a:ext cx="5448300" cy="1701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17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2188" y="0"/>
            <a:ext cx="4619625" cy="3543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7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88" y="3543300"/>
            <a:ext cx="4760912" cy="1487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79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188" y="5030788"/>
            <a:ext cx="4760912" cy="6524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01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9538" y="109538"/>
            <a:ext cx="3846512" cy="361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2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649288"/>
            <a:ext cx="4283075" cy="11572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3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3" y="1984375"/>
            <a:ext cx="4754562" cy="11318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4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513" y="3441700"/>
            <a:ext cx="2103437" cy="342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5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950" y="3470275"/>
            <a:ext cx="2995613" cy="2841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6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125" y="3900488"/>
            <a:ext cx="4806950" cy="762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7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9625" y="4935538"/>
            <a:ext cx="5214938" cy="16430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22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3300" y="115888"/>
            <a:ext cx="4216400" cy="1077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2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1193800"/>
            <a:ext cx="4562475" cy="1897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27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090863"/>
            <a:ext cx="4556125" cy="10334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28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4219575"/>
            <a:ext cx="4511675" cy="21574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24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5488" y="107950"/>
            <a:ext cx="5153025" cy="1882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0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2079625"/>
            <a:ext cx="5041900" cy="736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8" y="2911475"/>
            <a:ext cx="4746625" cy="1035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2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050" y="3946525"/>
            <a:ext cx="4497388" cy="27416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100" y="0"/>
            <a:ext cx="4495800" cy="280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2936875"/>
            <a:ext cx="4165600" cy="1352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4289425"/>
            <a:ext cx="4075113" cy="560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6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0" y="4972050"/>
            <a:ext cx="4165600" cy="936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136525"/>
            <a:ext cx="5162550" cy="2097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990850"/>
            <a:ext cx="5410200" cy="3016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529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0825" y="0"/>
            <a:ext cx="3562350" cy="2101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529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975" y="2168525"/>
            <a:ext cx="4913313" cy="2835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5299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138" y="5151438"/>
            <a:ext cx="4911725" cy="14557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6321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1463" y="117475"/>
            <a:ext cx="3208337" cy="3349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6322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452438"/>
            <a:ext cx="2963863" cy="1181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6323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8475"/>
            <a:ext cx="2933700" cy="2198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6324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67163"/>
            <a:ext cx="3851275" cy="2568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6325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638" y="1768475"/>
            <a:ext cx="3360737" cy="2198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6326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0175" y="4017963"/>
            <a:ext cx="2762250" cy="1871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6327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2425" y="4121150"/>
            <a:ext cx="2130425" cy="1768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734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9013" y="0"/>
            <a:ext cx="4625975" cy="1971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734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13" y="1971675"/>
            <a:ext cx="4625975" cy="700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7347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013" y="2671763"/>
            <a:ext cx="4625975" cy="6842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7348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325" y="3756025"/>
            <a:ext cx="3943350" cy="28019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36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7750" y="100013"/>
            <a:ext cx="4038600" cy="3051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8370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3298825"/>
            <a:ext cx="4135438" cy="1047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837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138" y="4494213"/>
            <a:ext cx="4289425" cy="6397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8372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" y="5427663"/>
            <a:ext cx="3884613" cy="12525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4963" y="117475"/>
            <a:ext cx="2903537" cy="327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444500"/>
            <a:ext cx="2903538" cy="12049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5" y="1949450"/>
            <a:ext cx="4264025" cy="2270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6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5" y="4356100"/>
            <a:ext cx="3797300" cy="2181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4615" y="2829560"/>
            <a:ext cx="895477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 fontAlgn="base"/>
            <a:r>
              <a:rPr lang="zh-CN" altLang="en-US" sz="7200" b="1" strike="noStrike" noProof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第九章  欧几里得空间</a:t>
            </a:r>
            <a:endParaRPr lang="zh-CN" altLang="en-US" sz="7200" b="1" strike="noStrike" noProof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4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2338" y="0"/>
            <a:ext cx="4311650" cy="2497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4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2497138"/>
            <a:ext cx="4267200" cy="304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43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175" y="5545138"/>
            <a:ext cx="3405188" cy="9413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246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7263" y="122238"/>
            <a:ext cx="4689475" cy="8302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6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952500"/>
            <a:ext cx="3101975" cy="771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67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1892300"/>
            <a:ext cx="4521200" cy="2511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68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588" y="4614863"/>
            <a:ext cx="4060825" cy="1333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348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3288" y="247650"/>
            <a:ext cx="4348162" cy="839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0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1233488"/>
            <a:ext cx="4324350" cy="630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288" y="1863725"/>
            <a:ext cx="2454275" cy="3952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2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2259013"/>
            <a:ext cx="4679950" cy="147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3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300" y="3732213"/>
            <a:ext cx="4613275" cy="1222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4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9300" y="5097463"/>
            <a:ext cx="4746625" cy="914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6613" y="173038"/>
            <a:ext cx="5187950" cy="1625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913" y="2133600"/>
            <a:ext cx="5100637" cy="29035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9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613" y="5037138"/>
            <a:ext cx="5532437" cy="1755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451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9950" y="149225"/>
            <a:ext cx="4864100" cy="17986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451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0" y="2227263"/>
            <a:ext cx="4864100" cy="1938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451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50" y="4165600"/>
            <a:ext cx="3306763" cy="374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4516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950" y="4819650"/>
            <a:ext cx="4864100" cy="1600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553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1700" y="120650"/>
            <a:ext cx="4448175" cy="1381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3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3" y="1501775"/>
            <a:ext cx="3135312" cy="307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39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75" y="1809750"/>
            <a:ext cx="5151438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40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775" y="2101850"/>
            <a:ext cx="5040313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41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775" y="2381250"/>
            <a:ext cx="4943475" cy="1095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42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9775" y="3476625"/>
            <a:ext cx="5151438" cy="2287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43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9775" y="5764213"/>
            <a:ext cx="2640013" cy="3032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656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9813" y="169863"/>
            <a:ext cx="4524375" cy="1849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56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3" y="2019300"/>
            <a:ext cx="4335462" cy="2241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563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0" y="4352925"/>
            <a:ext cx="4610100" cy="7032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564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950" y="5056188"/>
            <a:ext cx="4991100" cy="15827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758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0" y="114300"/>
            <a:ext cx="4533900" cy="4864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58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4978400"/>
            <a:ext cx="4737100" cy="15255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860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0" y="85725"/>
            <a:ext cx="5295900" cy="736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10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822325"/>
            <a:ext cx="5473700" cy="154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11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371725"/>
            <a:ext cx="4727575" cy="3214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12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838" y="5586413"/>
            <a:ext cx="4318000" cy="11699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963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2975" y="82550"/>
            <a:ext cx="4719638" cy="2479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963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88" y="2833688"/>
            <a:ext cx="4922837" cy="1879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963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975" y="5083175"/>
            <a:ext cx="4922838" cy="12874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065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4250" y="312738"/>
            <a:ext cx="4635500" cy="16684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658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2720975"/>
            <a:ext cx="5054600" cy="712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659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675" y="4235450"/>
            <a:ext cx="5254625" cy="1689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8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2025" y="127000"/>
            <a:ext cx="4679950" cy="2947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68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838" y="3157538"/>
            <a:ext cx="5140325" cy="1127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683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613" y="4365625"/>
            <a:ext cx="4805362" cy="2355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270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0" y="0"/>
            <a:ext cx="4686300" cy="2473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0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5" y="2555875"/>
            <a:ext cx="4899025" cy="174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07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125" y="4302125"/>
            <a:ext cx="4899025" cy="803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08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125" y="5213350"/>
            <a:ext cx="4899025" cy="730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09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125" y="5943600"/>
            <a:ext cx="4800600" cy="6969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372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0800" y="163513"/>
            <a:ext cx="3960813" cy="2717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3730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75" y="3155950"/>
            <a:ext cx="4641850" cy="357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373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3843338"/>
            <a:ext cx="4824413" cy="22971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3938" y="230188"/>
            <a:ext cx="4556125" cy="3100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063" y="3638550"/>
            <a:ext cx="4589462" cy="2806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475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0300" y="0"/>
            <a:ext cx="4343400" cy="701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475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701675"/>
            <a:ext cx="4343400" cy="1460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475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788" y="2162175"/>
            <a:ext cx="2290762" cy="304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4756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513" y="2466975"/>
            <a:ext cx="4500562" cy="692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4757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900" y="3159125"/>
            <a:ext cx="4395788" cy="738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4758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2513" y="3897313"/>
            <a:ext cx="4592637" cy="693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4759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0925" y="4591050"/>
            <a:ext cx="4502150" cy="2209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577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3250" y="3333750"/>
            <a:ext cx="5397500" cy="3421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5778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3" y="163513"/>
            <a:ext cx="5357812" cy="30718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680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413" y="0"/>
            <a:ext cx="2865437" cy="1725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63" y="1725613"/>
            <a:ext cx="2701925" cy="23891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3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3" y="4114800"/>
            <a:ext cx="3646487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4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763" y="96838"/>
            <a:ext cx="3332162" cy="20462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5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763" y="2292350"/>
            <a:ext cx="3133725" cy="2273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6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2763" y="4376738"/>
            <a:ext cx="2733675" cy="24812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7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6438" y="4476750"/>
            <a:ext cx="1995487" cy="1666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8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8988" y="6248400"/>
            <a:ext cx="1927225" cy="241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782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7013" y="47625"/>
            <a:ext cx="3611562" cy="19542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782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2001838"/>
            <a:ext cx="3905250" cy="2189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7827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13" y="4313238"/>
            <a:ext cx="4446587" cy="23891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0775" y="219075"/>
            <a:ext cx="4362450" cy="1509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1866900"/>
            <a:ext cx="4362450" cy="996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7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775" y="3044825"/>
            <a:ext cx="3316288" cy="298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8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150" y="3343275"/>
            <a:ext cx="3413125" cy="1638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9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775" y="5122863"/>
            <a:ext cx="4362450" cy="14049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8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100" y="101600"/>
            <a:ext cx="4495800" cy="254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0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13" y="2805113"/>
            <a:ext cx="4727575" cy="15922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4651375"/>
            <a:ext cx="4611688" cy="17922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9e1d80cf-d3f9-4f66-b232-de9de05dcc7b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</Words>
  <Application>WPS 演示</Application>
  <PresentationFormat/>
  <Paragraphs>8</Paragraphs>
  <Slides>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73</vt:i4>
      </vt:variant>
    </vt:vector>
  </HeadingPairs>
  <TitlesOfParts>
    <vt:vector size="82" baseType="lpstr">
      <vt:lpstr>Arial</vt:lpstr>
      <vt:lpstr>宋体</vt:lpstr>
      <vt:lpstr>Wingdings</vt:lpstr>
      <vt:lpstr>微软雅黑</vt:lpstr>
      <vt:lpstr>Arial Unicode MS</vt:lpstr>
      <vt:lpstr>Calibri</vt:lpstr>
      <vt:lpstr>默认设计模板</vt:lpstr>
      <vt:lpstr>1_默认设计模板</vt:lpstr>
      <vt:lpstr>2_默认设计模板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孙毅</dc:creator>
  <cp:lastModifiedBy>不尬</cp:lastModifiedBy>
  <cp:revision>6</cp:revision>
  <dcterms:created xsi:type="dcterms:W3CDTF">2021-10-30T02:44:43Z</dcterms:created>
  <dcterms:modified xsi:type="dcterms:W3CDTF">2023-04-17T09:44:53Z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F995D5B56FBE418CBD7147105F8EC034_13</vt:lpwstr>
  </property>
</Properties>
</file>